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D401"/>
    <a:srgbClr val="076A21"/>
    <a:srgbClr val="0B4C76"/>
    <a:srgbClr val="004C76"/>
    <a:srgbClr val="0096CA"/>
    <a:srgbClr val="4A4D53"/>
    <a:srgbClr val="5BB249"/>
    <a:srgbClr val="8FF6C7"/>
    <a:srgbClr val="1E2854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D14CDE13-9ED5-0765-C816-BD4DF26B0FD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697CD6A4-B711-777C-AD54-C5752922372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CA41E0-4119-42BD-BA03-8B38AFB1D809}" type="datetimeFigureOut">
              <a:rPr lang="en-CA" smtClean="0"/>
              <a:t>2026-06-18</a:t>
            </a:fld>
            <a:endParaRPr lang="en-CA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A04FB7ED-42DE-9BCA-6C26-389A504F2A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F271B46C-AA60-BDF1-CB08-E283311D036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4B6452-FC34-421D-9798-4004D4ED542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74710524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3B4469-4346-4248-A928-76B82F70411F}" type="datetimeFigureOut">
              <a:rPr lang="en-CA" smtClean="0"/>
              <a:t>2026-06-18</a:t>
            </a:fld>
            <a:endParaRPr lang="en-CA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CA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F605B0-8BF8-4A42-94D1-88E2379E1DF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95236418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88F044-C2EB-A083-4EE4-B2317B7C9CF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 b="0">
                <a:latin typeface="Calibri Light(标题)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23D26F7-3363-B767-2EE8-A3DEA097D91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MY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99C5F68-7AB2-A22D-408D-2729C10107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FF842BAE-A045-4DC2-87CF-4BB7D24F4C5C}" type="datetime1">
              <a:rPr lang="en-MY" smtClean="0"/>
              <a:t>18/6/2026</a:t>
            </a:fld>
            <a:endParaRPr lang="en-MY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2CEBD06-A277-0013-D350-49BE12C58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en-MY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8F61795-0E8B-09D3-DADE-02BAB5C87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AB5A253-C52F-44FB-A27C-4202CA65D1F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09906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ADF5C8F-C0B8-5F62-34E3-DB8E06D919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068193"/>
            <a:ext cx="10515600" cy="622495"/>
          </a:xfrm>
          <a:prstGeom prst="rect">
            <a:avLst/>
          </a:prstGeom>
        </p:spPr>
        <p:txBody>
          <a:bodyPr/>
          <a:lstStyle>
            <a:lvl1pPr>
              <a:defRPr sz="4400" b="0">
                <a:latin typeface="Calibri Light (标题)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7102296-14F4-847E-6E27-3605A627437F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1825624"/>
            <a:ext cx="10515600" cy="444095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MY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1A1D4DE-6B62-36BF-7A5F-CE0ED613CE9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9AE5E2BF-FD02-495D-A33D-0EC9FA86F618}" type="datetime1">
              <a:rPr lang="en-MY" smtClean="0"/>
              <a:t>18/6/2026</a:t>
            </a:fld>
            <a:endParaRPr lang="en-MY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AE3B08A-CAC7-C727-7A91-3FA1BD719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en-MY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92F3F53-0CEC-CC36-5149-BCE6870A6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AB5A253-C52F-44FB-A27C-4202CA65D1F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23110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C626A1B2-A410-1C4F-9B23-A7B12C0C5C00}"/>
              </a:ext>
            </a:extLst>
          </p:cNvPr>
          <p:cNvSpPr>
            <a:spLocks noGrp="1"/>
          </p:cNvSpPr>
          <p:nvPr>
            <p:ph type="title" orient="vert" hasCustomPrompt="1"/>
          </p:nvPr>
        </p:nvSpPr>
        <p:spPr>
          <a:xfrm>
            <a:off x="8724900" y="989899"/>
            <a:ext cx="2628900" cy="5187063"/>
          </a:xfrm>
          <a:prstGeom prst="rect">
            <a:avLst/>
          </a:prstGeom>
        </p:spPr>
        <p:txBody>
          <a:bodyPr vert="eaVert"/>
          <a:lstStyle>
            <a:lvl1pPr>
              <a:defRPr sz="4400" b="0">
                <a:latin typeface="Calibri Light (标题)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33AF5FB-8CBF-AD95-4379-1B21AEEEC9FE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989901"/>
            <a:ext cx="7734300" cy="518706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MY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0215EA0-9E1E-3130-7661-55C79B745B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98F3AAE-2A31-483A-9B82-76A8D8B7E8D2}" type="datetime1">
              <a:rPr lang="en-MY" smtClean="0"/>
              <a:t>18/6/2026</a:t>
            </a:fld>
            <a:endParaRPr lang="en-MY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5414B04-467F-BBEF-EB33-E9DC9303E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en-MY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BF027BB-3C93-9B89-8D07-D28365A89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AB5A253-C52F-44FB-A27C-4202CA65D1F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69979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9373513-A9E1-D708-2EC8-79944F9F4B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068193"/>
            <a:ext cx="10515600" cy="622495"/>
          </a:xfrm>
          <a:prstGeom prst="rect">
            <a:avLst/>
          </a:prstGeom>
        </p:spPr>
        <p:txBody>
          <a:bodyPr/>
          <a:lstStyle>
            <a:lvl1pPr>
              <a:defRPr sz="4400" b="0">
                <a:latin typeface="Calibri Light (标题)"/>
              </a:defRPr>
            </a:lvl1pPr>
          </a:lstStyle>
          <a:p>
            <a:r>
              <a:rPr lang="en-CA" altLang="zh-CN" dirty="0"/>
              <a:t>Click to edit Master title style</a:t>
            </a:r>
            <a:endParaRPr lang="en-CA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105478B-9278-83A1-F8BB-56299E31E29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4"/>
            <a:ext cx="10515600" cy="444095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B249F5C-AAF1-7F0E-D274-E8E941E1F6E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03F540C-2CE5-41D1-90A8-EBB2361887E6}" type="datetime1">
              <a:rPr lang="en-MY" smtClean="0"/>
              <a:t>18/6/2026</a:t>
            </a:fld>
            <a:endParaRPr lang="en-MY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7FF5AA3-7731-5E21-AA17-8A6416796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en-MY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B0A3787-79CD-EECD-16C5-97EABE0BB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AB5A253-C52F-44FB-A27C-4202CA65D1F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55827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8107AFA-0C39-97C6-881A-7F510AB3027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 b="0">
                <a:latin typeface="Calibri Light (标题)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DD29C92-7E50-78C7-2518-CA37CBC0BE8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24DF078-3DF5-A132-4D1D-1A1C8246F7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122C20AF-58B3-4F93-9A4E-1D6C1EC679CF}" type="datetime1">
              <a:rPr lang="en-MY" smtClean="0"/>
              <a:t>18/6/2026</a:t>
            </a:fld>
            <a:endParaRPr lang="en-MY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A61C6C5-1FAC-AC1B-1D98-610783713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en-MY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6B387B6-5430-DE03-8679-361FAB72C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AB5A253-C52F-44FB-A27C-4202CA65D1F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83874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4878901-F616-BB26-FD6C-619854AC77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068193"/>
            <a:ext cx="10515600" cy="622495"/>
          </a:xfrm>
          <a:prstGeom prst="rect">
            <a:avLst/>
          </a:prstGeom>
        </p:spPr>
        <p:txBody>
          <a:bodyPr/>
          <a:lstStyle>
            <a:lvl1pPr>
              <a:defRPr sz="4400" b="0">
                <a:latin typeface="Calibri Light (标题)"/>
              </a:defRPr>
            </a:lvl1pPr>
          </a:lstStyle>
          <a:p>
            <a:r>
              <a:rPr lang="en-CA" altLang="zh-CN" dirty="0"/>
              <a:t>Click to edit Master title style</a:t>
            </a:r>
            <a:endParaRPr lang="en-CA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6886996-C99E-0010-8443-8A3B439EC37F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MY" dirty="0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0D20395-6C01-690A-4E6B-9B31F115BBC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MY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35637721-BCE5-4568-1F3D-B19233C53CD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417908E-0653-409A-A3C0-0DC5B68EBEC9}" type="datetime1">
              <a:rPr lang="en-MY" smtClean="0"/>
              <a:t>18/6/2026</a:t>
            </a:fld>
            <a:endParaRPr lang="en-MY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DF7AA1F5-81B2-A4BB-37F2-0F1EE6E4C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en-MY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9A5A1903-F352-4BE5-B6DB-6F955F67A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AB5A253-C52F-44FB-A27C-4202CA65D1F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04544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74E0D1E-6EA7-DAD3-6C5E-AD9EAD7471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931178"/>
            <a:ext cx="10515600" cy="759510"/>
          </a:xfrm>
          <a:prstGeom prst="rect">
            <a:avLst/>
          </a:prstGeom>
        </p:spPr>
        <p:txBody>
          <a:bodyPr/>
          <a:lstStyle>
            <a:lvl1pPr>
              <a:defRPr sz="4400" b="0">
                <a:latin typeface="Calibri Light (标题)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F50CFF0-9437-8412-15A5-EEC49EF4B24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F738021-6E78-52AC-C813-34B40B045DAF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MY" dirty="0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BFB5AB8D-1CAC-E173-02B5-73E23D37E5A9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CFBB10D4-7179-44A0-E610-57AD4772DB2B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MY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49C7C4B8-B271-C219-4E2A-7BC5469749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C821B1D-62D3-4080-A238-F6E6323B063C}" type="datetime1">
              <a:rPr lang="en-MY" smtClean="0"/>
              <a:t>18/6/2026</a:t>
            </a:fld>
            <a:endParaRPr lang="en-MY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23284C98-C2E7-76CF-B381-A64329B7C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en-MY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BCBFE653-D41F-27DD-1F89-F28E58260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AB5A253-C52F-44FB-A27C-4202CA65D1F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20729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EA2DAF7-D99B-A357-19CB-EDB2E0AA18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068193"/>
            <a:ext cx="10515600" cy="622495"/>
          </a:xfrm>
          <a:prstGeom prst="rect">
            <a:avLst/>
          </a:prstGeom>
        </p:spPr>
        <p:txBody>
          <a:bodyPr/>
          <a:lstStyle>
            <a:lvl1pPr>
              <a:defRPr sz="4400" b="0">
                <a:latin typeface="Calibri Light (标题)"/>
              </a:defRPr>
            </a:lvl1pPr>
          </a:lstStyle>
          <a:p>
            <a:r>
              <a:rPr lang="en-CA" altLang="zh-CN" dirty="0"/>
              <a:t>Click to edit Master title style</a:t>
            </a:r>
            <a:endParaRPr lang="en-CA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BB317B2C-DFBF-6DB4-994F-0CC08241C5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DCF543C2-A3B6-40E0-A2F5-04836857B8DA}" type="datetime1">
              <a:rPr lang="en-MY" smtClean="0"/>
              <a:t>18/6/2026</a:t>
            </a:fld>
            <a:endParaRPr lang="en-MY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D9AF413-5D95-308B-7910-8D2BA7C78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en-MY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692BC2D-9CE6-8195-FE98-0C7F44A20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AB5A253-C52F-44FB-A27C-4202CA65D1F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19514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67C5CCC-A19E-7623-A5E7-8C78525FA6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5C31201B-8014-4E10-A3E6-7C47B0A9CA79}" type="datetime1">
              <a:rPr lang="en-MY" smtClean="0"/>
              <a:t>18/6/2026</a:t>
            </a:fld>
            <a:endParaRPr lang="en-MY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CBC7128-8D64-5C5C-01C5-445E424BA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en-MY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AA4F456-A0F3-DE79-1411-9356E83A8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AB5A253-C52F-44FB-A27C-4202CA65D1F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16273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D99A8BF-0FAB-18A0-2845-0E0EA160E5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987424"/>
            <a:ext cx="3932237" cy="1069975"/>
          </a:xfrm>
          <a:prstGeom prst="rect">
            <a:avLst/>
          </a:prstGeom>
        </p:spPr>
        <p:txBody>
          <a:bodyPr anchor="b"/>
          <a:lstStyle>
            <a:lvl1pPr>
              <a:defRPr sz="3200" b="0">
                <a:latin typeface="Calibri Light (标题)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3504122-06B4-C596-C602-3BD93543884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MY" dirty="0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730CF0F-790B-64CF-A468-B615E573013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16AC2B6-5DC2-38D9-C127-536ABF2DD73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426D93CA-7385-49A6-843A-342792150973}" type="datetime1">
              <a:rPr lang="en-MY" smtClean="0"/>
              <a:t>18/6/2026</a:t>
            </a:fld>
            <a:endParaRPr lang="en-MY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38C7D203-9300-BD9B-5336-F38D278D5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en-MY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13AD817-41AE-45CC-9980-3F013B4B0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AB5A253-C52F-44FB-A27C-4202CA65D1F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61171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8D9663B-D6F5-7B57-579C-B94678A10B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989012"/>
            <a:ext cx="3932237" cy="1068388"/>
          </a:xfrm>
          <a:prstGeom prst="rect">
            <a:avLst/>
          </a:prstGeom>
        </p:spPr>
        <p:txBody>
          <a:bodyPr anchor="b"/>
          <a:lstStyle>
            <a:lvl1pPr>
              <a:defRPr sz="3200" b="0">
                <a:latin typeface="Calibri Light (标题)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25BF4B3-4F77-D156-D900-3F4B998FDA3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7F139BEC-0107-F13F-00C7-523EE99A0FAD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5318810" y="995363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lang="en-MY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AE5E5A51-E986-0ACF-AED6-251C95774E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C36A37FA-2EA6-42DB-855C-6791413337B5}" type="datetime1">
              <a:rPr lang="en-MY" smtClean="0"/>
              <a:t>18/6/2026</a:t>
            </a:fld>
            <a:endParaRPr lang="en-MY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F8700C9E-6389-FC6F-A284-C7881F044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en-MY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F259699-A244-6A8F-E5D7-4DCD68093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5AB5A253-C52F-44FB-A27C-4202CA65D1F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23987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>
            <a:extLst>
              <a:ext uri="{FF2B5EF4-FFF2-40B4-BE49-F238E27FC236}">
                <a16:creationId xmlns:a16="http://schemas.microsoft.com/office/drawing/2014/main" id="{29F9913F-9B35-58B8-FCE6-8211461FD648}"/>
              </a:ext>
            </a:extLst>
          </p:cNvPr>
          <p:cNvSpPr/>
          <p:nvPr userDrawn="1"/>
        </p:nvSpPr>
        <p:spPr>
          <a:xfrm>
            <a:off x="0" y="-10657"/>
            <a:ext cx="12192000" cy="936000"/>
          </a:xfrm>
          <a:prstGeom prst="rect">
            <a:avLst/>
          </a:prstGeom>
          <a:solidFill>
            <a:srgbClr val="076A2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2" name="椭圆 31">
            <a:extLst>
              <a:ext uri="{FF2B5EF4-FFF2-40B4-BE49-F238E27FC236}">
                <a16:creationId xmlns:a16="http://schemas.microsoft.com/office/drawing/2014/main" id="{C24C431F-BAD6-E8D2-D2A5-0BD8FCFC74AF}"/>
              </a:ext>
            </a:extLst>
          </p:cNvPr>
          <p:cNvSpPr/>
          <p:nvPr userDrawn="1"/>
        </p:nvSpPr>
        <p:spPr>
          <a:xfrm>
            <a:off x="119126" y="75040"/>
            <a:ext cx="792000" cy="792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D4F3C1B5-C8EE-2D78-75C8-5652D53077F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484" y="76761"/>
            <a:ext cx="792000" cy="792000"/>
          </a:xfrm>
          <a:prstGeom prst="rect">
            <a:avLst/>
          </a:prstGeom>
          <a:effectLst/>
        </p:spPr>
      </p:pic>
      <p:sp>
        <p:nvSpPr>
          <p:cNvPr id="8" name="标题占位符 1">
            <a:extLst>
              <a:ext uri="{FF2B5EF4-FFF2-40B4-BE49-F238E27FC236}">
                <a16:creationId xmlns:a16="http://schemas.microsoft.com/office/drawing/2014/main" id="{B4D9A600-8711-40E9-43E8-C873AFDAF861}"/>
              </a:ext>
            </a:extLst>
          </p:cNvPr>
          <p:cNvSpPr txBox="1">
            <a:spLocks/>
          </p:cNvSpPr>
          <p:nvPr userDrawn="1"/>
        </p:nvSpPr>
        <p:spPr>
          <a:xfrm>
            <a:off x="911127" y="159793"/>
            <a:ext cx="5000146" cy="6224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2400" b="1" kern="1200" dirty="0">
                <a:solidFill>
                  <a:schemeClr val="bg1"/>
                </a:solidFill>
                <a:latin typeface="Calibri (标题)"/>
                <a:ea typeface="+mj-ea"/>
                <a:cs typeface="+mj-cs"/>
              </a:rPr>
              <a:t>International Energy Conference</a:t>
            </a:r>
            <a:endParaRPr lang="en-CA" sz="2400" b="1" kern="1200" dirty="0">
              <a:solidFill>
                <a:schemeClr val="bg1"/>
              </a:solidFill>
              <a:latin typeface="Calibri (标题)"/>
              <a:ea typeface="+mj-ea"/>
              <a:cs typeface="+mj-cs"/>
            </a:endParaRPr>
          </a:p>
        </p:txBody>
      </p:sp>
      <p:cxnSp>
        <p:nvCxnSpPr>
          <p:cNvPr id="11" name="直接连接符 10">
            <a:extLst>
              <a:ext uri="{FF2B5EF4-FFF2-40B4-BE49-F238E27FC236}">
                <a16:creationId xmlns:a16="http://schemas.microsoft.com/office/drawing/2014/main" id="{050B8407-EAD4-94C9-DF5A-29C7D9D5098E}"/>
              </a:ext>
            </a:extLst>
          </p:cNvPr>
          <p:cNvCxnSpPr>
            <a:cxnSpLocks/>
          </p:cNvCxnSpPr>
          <p:nvPr userDrawn="1"/>
        </p:nvCxnSpPr>
        <p:spPr>
          <a:xfrm flipH="1">
            <a:off x="6271407" y="187787"/>
            <a:ext cx="0" cy="5400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2">
            <a:extLst>
              <a:ext uri="{FF2B5EF4-FFF2-40B4-BE49-F238E27FC236}">
                <a16:creationId xmlns:a16="http://schemas.microsoft.com/office/drawing/2014/main" id="{94676C99-EB96-E22E-B09E-63C4FF26BC03}"/>
              </a:ext>
            </a:extLst>
          </p:cNvPr>
          <p:cNvSpPr txBox="1"/>
          <p:nvPr userDrawn="1"/>
        </p:nvSpPr>
        <p:spPr>
          <a:xfrm>
            <a:off x="6684555" y="229278"/>
            <a:ext cx="3192537" cy="4154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500" b="1" spc="100" dirty="0">
                <a:solidFill>
                  <a:schemeClr val="bg1"/>
                </a:solidFill>
              </a:rPr>
              <a:t>27–</a:t>
            </a:r>
            <a:r>
              <a:rPr lang="en-US" sz="1500" b="1" dirty="0">
                <a:solidFill>
                  <a:schemeClr val="bg1"/>
                </a:solidFill>
              </a:rPr>
              <a:t>31 July</a:t>
            </a:r>
            <a:r>
              <a:rPr lang="en-US" sz="1500" b="1" baseline="0" dirty="0">
                <a:solidFill>
                  <a:schemeClr val="bg1"/>
                </a:solidFill>
              </a:rPr>
              <a:t> 2026</a:t>
            </a:r>
            <a:endParaRPr lang="en-US" sz="1500" b="1" dirty="0">
              <a:solidFill>
                <a:schemeClr val="bg1"/>
              </a:solidFill>
            </a:endParaRPr>
          </a:p>
          <a:p>
            <a:r>
              <a:rPr lang="en-US" sz="1200" baseline="0" dirty="0">
                <a:solidFill>
                  <a:schemeClr val="bg1"/>
                </a:solidFill>
              </a:rPr>
              <a:t>U</a:t>
            </a:r>
            <a:r>
              <a:rPr lang="en-US" altLang="zh-CN" sz="1200" baseline="0" dirty="0">
                <a:solidFill>
                  <a:schemeClr val="bg1"/>
                </a:solidFill>
              </a:rPr>
              <a:t>niversity of Regina</a:t>
            </a:r>
            <a:r>
              <a:rPr lang="en-US" sz="1200" baseline="0" dirty="0">
                <a:solidFill>
                  <a:schemeClr val="bg1"/>
                </a:solidFill>
              </a:rPr>
              <a:t>| Regina, Canada</a:t>
            </a:r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id="{70D8E3B1-DBDF-0CD5-2C50-D05904C4C6D4}"/>
              </a:ext>
            </a:extLst>
          </p:cNvPr>
          <p:cNvSpPr/>
          <p:nvPr userDrawn="1"/>
        </p:nvSpPr>
        <p:spPr>
          <a:xfrm>
            <a:off x="11014744" y="0"/>
            <a:ext cx="1177255" cy="916479"/>
          </a:xfrm>
          <a:prstGeom prst="rect">
            <a:avLst/>
          </a:prstGeom>
          <a:solidFill>
            <a:srgbClr val="FDD40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1" name="箭头: V 形 20">
            <a:extLst>
              <a:ext uri="{FF2B5EF4-FFF2-40B4-BE49-F238E27FC236}">
                <a16:creationId xmlns:a16="http://schemas.microsoft.com/office/drawing/2014/main" id="{FF2FD2AC-E948-A74A-688F-FB18663389A0}"/>
              </a:ext>
            </a:extLst>
          </p:cNvPr>
          <p:cNvSpPr/>
          <p:nvPr userDrawn="1"/>
        </p:nvSpPr>
        <p:spPr>
          <a:xfrm flipH="1">
            <a:off x="10834629" y="-2234"/>
            <a:ext cx="360135" cy="918713"/>
          </a:xfrm>
          <a:prstGeom prst="chevron">
            <a:avLst/>
          </a:prstGeom>
          <a:solidFill>
            <a:srgbClr val="FDD40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tx1"/>
              </a:solidFill>
            </a:endParaRPr>
          </a:p>
        </p:txBody>
      </p:sp>
      <p:sp>
        <p:nvSpPr>
          <p:cNvPr id="30" name="TextBox 12">
            <a:extLst>
              <a:ext uri="{FF2B5EF4-FFF2-40B4-BE49-F238E27FC236}">
                <a16:creationId xmlns:a16="http://schemas.microsoft.com/office/drawing/2014/main" id="{00EA79B6-1C57-4AB3-05C6-3ECBE2CD507A}"/>
              </a:ext>
            </a:extLst>
          </p:cNvPr>
          <p:cNvSpPr txBox="1"/>
          <p:nvPr userDrawn="1"/>
        </p:nvSpPr>
        <p:spPr>
          <a:xfrm>
            <a:off x="11280873" y="349400"/>
            <a:ext cx="516337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fld id="{5B49B100-A1B4-42DC-B5D1-1B61E64F9983}" type="slidenum">
              <a:rPr lang="en-US" sz="1400" b="1" baseline="0" smtClean="0">
                <a:solidFill>
                  <a:schemeClr val="bg1"/>
                </a:solidFill>
              </a:rPr>
              <a:t>‹#›</a:t>
            </a:fld>
            <a:endParaRPr lang="en-US" sz="1400" b="1" baseline="0" dirty="0">
              <a:solidFill>
                <a:schemeClr val="bg1"/>
              </a:solidFill>
            </a:endParaRPr>
          </a:p>
        </p:txBody>
      </p:sp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1881E203-0A1F-CD03-34EC-0D34CF321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24902"/>
            <a:ext cx="10515600" cy="7657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MY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C04F8CB-1331-5B79-5E9E-3E9175F994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MY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AC28AAC2-0109-307C-79A6-C9715CDE8F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1CC10-B5EE-4BDD-8744-79189040D0B6}" type="datetime1">
              <a:rPr lang="en-MY" smtClean="0"/>
              <a:t>18/6/2026</a:t>
            </a:fld>
            <a:endParaRPr lang="en-MY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7B5FD062-C2FE-830E-3A25-0C35E9FF7B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C9FBD335-2305-7F89-A96A-8C6C996732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B5A253-C52F-44FB-A27C-4202CA65D1F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49244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kern="1200">
          <a:solidFill>
            <a:schemeClr val="tx1"/>
          </a:solidFill>
          <a:latin typeface="Calibri Light (标题)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03A5140A-9DAB-F611-7C6F-524EC973E742}"/>
              </a:ext>
            </a:extLst>
          </p:cNvPr>
          <p:cNvSpPr txBox="1">
            <a:spLocks/>
          </p:cNvSpPr>
          <p:nvPr/>
        </p:nvSpPr>
        <p:spPr bwMode="auto">
          <a:xfrm>
            <a:off x="2019300" y="2247899"/>
            <a:ext cx="8458200" cy="150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000000"/>
                </a:solidFill>
                <a:latin typeface="+mn-lt"/>
              </a:rPr>
              <a:t>Paper No. IEC-2026-XXX</a:t>
            </a:r>
            <a:br>
              <a:rPr lang="en-US" altLang="en-US" sz="2800" b="1" dirty="0">
                <a:solidFill>
                  <a:srgbClr val="000000"/>
                </a:solidFill>
                <a:latin typeface="+mn-lt"/>
              </a:rPr>
            </a:br>
            <a:r>
              <a:rPr lang="en-US" altLang="en-US" sz="2800" b="1" dirty="0">
                <a:solidFill>
                  <a:srgbClr val="000000"/>
                </a:solidFill>
                <a:latin typeface="+mn-lt"/>
              </a:rPr>
              <a:t>Paper Title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7DEC8E80-F451-CFD6-3F38-8C1887EF3F60}"/>
              </a:ext>
            </a:extLst>
          </p:cNvPr>
          <p:cNvSpPr txBox="1">
            <a:spLocks/>
          </p:cNvSpPr>
          <p:nvPr/>
        </p:nvSpPr>
        <p:spPr bwMode="auto">
          <a:xfrm>
            <a:off x="1152525" y="4321265"/>
            <a:ext cx="9886950" cy="9841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en-US" sz="2400" dirty="0">
                <a:solidFill>
                  <a:srgbClr val="000000"/>
                </a:solidFill>
                <a:latin typeface="+mn-lt"/>
              </a:rPr>
              <a:t>Author Name, Company Name and/or Logo</a:t>
            </a:r>
          </a:p>
        </p:txBody>
      </p:sp>
    </p:spTree>
    <p:extLst>
      <p:ext uri="{BB962C8B-B14F-4D97-AF65-F5344CB8AC3E}">
        <p14:creationId xmlns:p14="http://schemas.microsoft.com/office/powerpoint/2010/main" val="1903186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8">
            <a:extLst>
              <a:ext uri="{FF2B5EF4-FFF2-40B4-BE49-F238E27FC236}">
                <a16:creationId xmlns:a16="http://schemas.microsoft.com/office/drawing/2014/main" id="{C9DA0F2D-0818-B551-75D5-F2941964C0C6}"/>
              </a:ext>
            </a:extLst>
          </p:cNvPr>
          <p:cNvSpPr txBox="1">
            <a:spLocks/>
          </p:cNvSpPr>
          <p:nvPr/>
        </p:nvSpPr>
        <p:spPr bwMode="auto">
          <a:xfrm>
            <a:off x="1913586" y="990489"/>
            <a:ext cx="8382000" cy="400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SLIDE TITLE HERE</a:t>
            </a:r>
          </a:p>
        </p:txBody>
      </p:sp>
      <p:sp>
        <p:nvSpPr>
          <p:cNvPr id="6" name="Title 8">
            <a:extLst>
              <a:ext uri="{FF2B5EF4-FFF2-40B4-BE49-F238E27FC236}">
                <a16:creationId xmlns:a16="http://schemas.microsoft.com/office/drawing/2014/main" id="{78F2C30C-F294-98A2-A975-3D6AA597A4D7}"/>
              </a:ext>
            </a:extLst>
          </p:cNvPr>
          <p:cNvSpPr txBox="1">
            <a:spLocks/>
          </p:cNvSpPr>
          <p:nvPr/>
        </p:nvSpPr>
        <p:spPr bwMode="auto">
          <a:xfrm>
            <a:off x="656823" y="1655791"/>
            <a:ext cx="10895526" cy="4356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One-Column Format</a:t>
            </a:r>
          </a:p>
        </p:txBody>
      </p:sp>
    </p:spTree>
    <p:extLst>
      <p:ext uri="{BB962C8B-B14F-4D97-AF65-F5344CB8AC3E}">
        <p14:creationId xmlns:p14="http://schemas.microsoft.com/office/powerpoint/2010/main" val="180180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8">
            <a:extLst>
              <a:ext uri="{FF2B5EF4-FFF2-40B4-BE49-F238E27FC236}">
                <a16:creationId xmlns:a16="http://schemas.microsoft.com/office/drawing/2014/main" id="{6C200D7A-AA21-63A8-E49E-4FF02736BCAF}"/>
              </a:ext>
            </a:extLst>
          </p:cNvPr>
          <p:cNvSpPr txBox="1">
            <a:spLocks/>
          </p:cNvSpPr>
          <p:nvPr/>
        </p:nvSpPr>
        <p:spPr bwMode="auto">
          <a:xfrm>
            <a:off x="1913586" y="990489"/>
            <a:ext cx="8382000" cy="400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SLIDE TITLE HERE</a:t>
            </a:r>
          </a:p>
        </p:txBody>
      </p:sp>
      <p:sp>
        <p:nvSpPr>
          <p:cNvPr id="6" name="Title 8">
            <a:extLst>
              <a:ext uri="{FF2B5EF4-FFF2-40B4-BE49-F238E27FC236}">
                <a16:creationId xmlns:a16="http://schemas.microsoft.com/office/drawing/2014/main" id="{AA4A9C10-1219-5ED9-5157-F1E77F031D23}"/>
              </a:ext>
            </a:extLst>
          </p:cNvPr>
          <p:cNvSpPr txBox="1">
            <a:spLocks/>
          </p:cNvSpPr>
          <p:nvPr/>
        </p:nvSpPr>
        <p:spPr bwMode="auto">
          <a:xfrm>
            <a:off x="461583" y="1833398"/>
            <a:ext cx="5539167" cy="4034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Two-Column Format</a:t>
            </a:r>
          </a:p>
        </p:txBody>
      </p:sp>
      <p:sp>
        <p:nvSpPr>
          <p:cNvPr id="7" name="Title 8">
            <a:extLst>
              <a:ext uri="{FF2B5EF4-FFF2-40B4-BE49-F238E27FC236}">
                <a16:creationId xmlns:a16="http://schemas.microsoft.com/office/drawing/2014/main" id="{F2DAA5D3-8875-D5A3-FC3B-9A7A9DF243F6}"/>
              </a:ext>
            </a:extLst>
          </p:cNvPr>
          <p:cNvSpPr txBox="1">
            <a:spLocks/>
          </p:cNvSpPr>
          <p:nvPr/>
        </p:nvSpPr>
        <p:spPr bwMode="auto">
          <a:xfrm>
            <a:off x="6191249" y="1833398"/>
            <a:ext cx="5539167" cy="4034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Two-Column Format</a:t>
            </a:r>
          </a:p>
        </p:txBody>
      </p:sp>
    </p:spTree>
    <p:extLst>
      <p:ext uri="{BB962C8B-B14F-4D97-AF65-F5344CB8AC3E}">
        <p14:creationId xmlns:p14="http://schemas.microsoft.com/office/powerpoint/2010/main" val="1491550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0CDA4166-9410-ED53-4C08-41440EC50608}"/>
              </a:ext>
            </a:extLst>
          </p:cNvPr>
          <p:cNvSpPr txBox="1">
            <a:spLocks/>
          </p:cNvSpPr>
          <p:nvPr/>
        </p:nvSpPr>
        <p:spPr bwMode="auto">
          <a:xfrm>
            <a:off x="1714500" y="1853248"/>
            <a:ext cx="87630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2800" b="1" dirty="0">
                <a:solidFill>
                  <a:srgbClr val="000000"/>
                </a:solidFill>
                <a:latin typeface="+mn-lt"/>
              </a:rPr>
              <a:t>Acknowledgements / Thank You / Questions</a:t>
            </a:r>
          </a:p>
        </p:txBody>
      </p:sp>
      <p:sp>
        <p:nvSpPr>
          <p:cNvPr id="6" name="Title 8">
            <a:extLst>
              <a:ext uri="{FF2B5EF4-FFF2-40B4-BE49-F238E27FC236}">
                <a16:creationId xmlns:a16="http://schemas.microsoft.com/office/drawing/2014/main" id="{0CC5ECD5-AD74-5149-1C70-B61598BDE71D}"/>
              </a:ext>
            </a:extLst>
          </p:cNvPr>
          <p:cNvSpPr txBox="1">
            <a:spLocks/>
          </p:cNvSpPr>
          <p:nvPr/>
        </p:nvSpPr>
        <p:spPr bwMode="auto">
          <a:xfrm>
            <a:off x="583842" y="2723107"/>
            <a:ext cx="11024315" cy="2489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One-Column Format</a:t>
            </a:r>
          </a:p>
        </p:txBody>
      </p:sp>
    </p:spTree>
    <p:extLst>
      <p:ext uri="{BB962C8B-B14F-4D97-AF65-F5344CB8AC3E}">
        <p14:creationId xmlns:p14="http://schemas.microsoft.com/office/powerpoint/2010/main" val="1910202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7F42638-43D2-FF02-8CE7-42D409EB7041}"/>
              </a:ext>
            </a:extLst>
          </p:cNvPr>
          <p:cNvSpPr txBox="1">
            <a:spLocks/>
          </p:cNvSpPr>
          <p:nvPr/>
        </p:nvSpPr>
        <p:spPr bwMode="auto">
          <a:xfrm>
            <a:off x="1714500" y="1853248"/>
            <a:ext cx="87630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2800" b="1" dirty="0">
                <a:solidFill>
                  <a:srgbClr val="000000"/>
                </a:solidFill>
                <a:latin typeface="+mn-lt"/>
              </a:rPr>
              <a:t>Acknowledgements / Thank You / Questions</a:t>
            </a:r>
          </a:p>
        </p:txBody>
      </p:sp>
      <p:sp>
        <p:nvSpPr>
          <p:cNvPr id="6" name="Title 8">
            <a:extLst>
              <a:ext uri="{FF2B5EF4-FFF2-40B4-BE49-F238E27FC236}">
                <a16:creationId xmlns:a16="http://schemas.microsoft.com/office/drawing/2014/main" id="{9A266CB3-1A12-C1DA-132A-53B1F38F7A47}"/>
              </a:ext>
            </a:extLst>
          </p:cNvPr>
          <p:cNvSpPr txBox="1">
            <a:spLocks/>
          </p:cNvSpPr>
          <p:nvPr/>
        </p:nvSpPr>
        <p:spPr bwMode="auto">
          <a:xfrm>
            <a:off x="461583" y="2694531"/>
            <a:ext cx="5539167" cy="2489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Two-Column Format</a:t>
            </a:r>
          </a:p>
        </p:txBody>
      </p:sp>
      <p:sp>
        <p:nvSpPr>
          <p:cNvPr id="7" name="Title 8">
            <a:extLst>
              <a:ext uri="{FF2B5EF4-FFF2-40B4-BE49-F238E27FC236}">
                <a16:creationId xmlns:a16="http://schemas.microsoft.com/office/drawing/2014/main" id="{4926B204-4CAE-F643-E1FD-CBF33E0488D8}"/>
              </a:ext>
            </a:extLst>
          </p:cNvPr>
          <p:cNvSpPr txBox="1">
            <a:spLocks/>
          </p:cNvSpPr>
          <p:nvPr/>
        </p:nvSpPr>
        <p:spPr bwMode="auto">
          <a:xfrm>
            <a:off x="6191249" y="2694530"/>
            <a:ext cx="5539167" cy="2489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4572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2000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Two-Column Format</a:t>
            </a:r>
          </a:p>
        </p:txBody>
      </p:sp>
    </p:spTree>
    <p:extLst>
      <p:ext uri="{BB962C8B-B14F-4D97-AF65-F5344CB8AC3E}">
        <p14:creationId xmlns:p14="http://schemas.microsoft.com/office/powerpoint/2010/main" val="7178179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46</Words>
  <Application>Microsoft Office PowerPoint</Application>
  <PresentationFormat>Widescreen</PresentationFormat>
  <Paragraphs>12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Calibri (标题)</vt:lpstr>
      <vt:lpstr>Calibri Light (标题)</vt:lpstr>
      <vt:lpstr>Calibri Light(标题)</vt:lpstr>
      <vt:lpstr>Arial</vt:lpstr>
      <vt:lpstr>Calibri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Kai Kang</dc:creator>
  <cp:lastModifiedBy>Mengyuan Peng</cp:lastModifiedBy>
  <cp:revision>12</cp:revision>
  <dcterms:created xsi:type="dcterms:W3CDTF">2025-10-16T20:31:40Z</dcterms:created>
  <dcterms:modified xsi:type="dcterms:W3CDTF">2026-06-18T19:32:03Z</dcterms:modified>
</cp:coreProperties>
</file>